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4A63F63-5F24-4C84-893C-9D30CF9EEF68}">
  <a:tblStyle styleId="{04A63F63-5F24-4C84-893C-9D30CF9EEF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96709d1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96709d1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6168bd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6168bd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96168bd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96168bd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96168bdb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96168bdb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96168bdb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96168bdb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96709d1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96709d1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96709d1f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96709d1f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6168bd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96168bd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96168bd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96168bd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96709d1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96709d1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96168bdb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96168bdb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300" y="71600"/>
            <a:ext cx="1596902" cy="18838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778025" y="140600"/>
            <a:ext cx="6096900" cy="2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Министерство науки и высшего образования Российской Федерации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Федеральное государственное бюджетное образовательное учреждение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высшего образования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«Московский государственный технический университет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имени Н.Э. Баумана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(национальный исследовательский университет)»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(МГТУ им. Н.Э. Баумана)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228800" y="2009850"/>
            <a:ext cx="69249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	 </a:t>
            </a:r>
            <a:r>
              <a:rPr lang="ru" sz="1200">
                <a:solidFill>
                  <a:schemeClr val="dk1"/>
                </a:solidFill>
              </a:rPr>
              <a:t>	 	 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Web-приложения, содержащего информацию о фильмах, с использованием баз данных.</a:t>
            </a:r>
            <a:endParaRPr b="1"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036100" y="3772400"/>
            <a:ext cx="41079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Работу выполнила: студентка ИУ7-61б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Сушина Анастасия Дмитриевна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Руководитель курсового проекта: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Филиппов Михаил Владимирович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16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Диаграмма компонентов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025" y="896075"/>
            <a:ext cx="416763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2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Интерфейс приложения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74" y="948400"/>
            <a:ext cx="3594902" cy="190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25" y="3374353"/>
            <a:ext cx="3492575" cy="168287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112850" y="600698"/>
            <a:ext cx="3256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страница </a:t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338832" y="2988300"/>
            <a:ext cx="340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фильма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2425" y="1102550"/>
            <a:ext cx="3815829" cy="197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2425" y="3033762"/>
            <a:ext cx="3830952" cy="197441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4755975" y="655275"/>
            <a:ext cx="40374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результатов поиска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В ходе работы были выполнены следующие задачи: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Были проанализированы существующие СУБД, их преимущества и недостатки.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Была спроектирована база данных, содержащая информацию о фильмах и пользователях.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Была реализована спроектированная база данных.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Было разработано web-приложение</a:t>
            </a:r>
            <a:r>
              <a:rPr lang="ru" sz="1400">
                <a:solidFill>
                  <a:srgbClr val="000000"/>
                </a:solidFill>
              </a:rPr>
              <a:t> «MoviesToWatch»</a:t>
            </a:r>
            <a:r>
              <a:rPr lang="ru" sz="1400">
                <a:solidFill>
                  <a:srgbClr val="000000"/>
                </a:solidFill>
              </a:rPr>
              <a:t>, которое предоставляет информацию о фильмах.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и задачи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5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0000"/>
                </a:solidFill>
              </a:rPr>
              <a:t>Цель к</a:t>
            </a:r>
            <a:r>
              <a:rPr b="1" lang="ru" sz="1400">
                <a:solidFill>
                  <a:srgbClr val="000000"/>
                </a:solidFill>
              </a:rPr>
              <a:t>урсового проекта:</a:t>
            </a:r>
            <a:r>
              <a:rPr lang="ru" sz="1400">
                <a:solidFill>
                  <a:srgbClr val="000000"/>
                </a:solidFill>
              </a:rPr>
              <a:t> разработать</a:t>
            </a:r>
            <a:r>
              <a:rPr lang="ru" sz="1400">
                <a:solidFill>
                  <a:srgbClr val="000000"/>
                </a:solidFill>
              </a:rPr>
              <a:t> web-приложение, которое предоставляет возможность просмотра информации о различных фильмах.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0000"/>
                </a:solidFill>
              </a:rPr>
              <a:t>Задачи: 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Изучить стек технологий, необходимых для создания web-приложения;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Спроектировать базу данных, необходимую для хранения и структурирования данных;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Реализовать спроектированную базу данных с использованием выбранной СУБД;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Реализовать web-приложение, решающее задачи, поставленные в техническом задании, и поддерживающее взаимодействие с реализованной базой данных.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Конкретизация задачи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Система должна предоставлять следующий функционал: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Возможность просмотреть информацию о фильме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С</a:t>
            </a:r>
            <a:r>
              <a:rPr lang="ru" sz="1400">
                <a:solidFill>
                  <a:srgbClr val="000000"/>
                </a:solidFill>
              </a:rPr>
              <a:t>истема регистрации и авторизации пользователя в системе.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Возможность для пользователя изменить информацию о себе.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Система поиска фильмов по различным критериям.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Возможность оставить комментарий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</a:rPr>
              <a:t>Возможность оценить фильм у пользователя.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81475" y="22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Use-case диаграмма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25" y="794100"/>
            <a:ext cx="3801882" cy="41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8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Модели данных</a:t>
            </a:r>
            <a:endParaRPr/>
          </a:p>
        </p:txBody>
      </p:sp>
      <p:graphicFrame>
        <p:nvGraphicFramePr>
          <p:cNvPr id="81" name="Google Shape;81;p17"/>
          <p:cNvGraphicFramePr/>
          <p:nvPr/>
        </p:nvGraphicFramePr>
        <p:xfrm>
          <a:off x="151588" y="8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{04A63F63-5F24-4C84-893C-9D30CF9EEF68}</a:tableStyleId>
              </a:tblPr>
              <a:tblGrid>
                <a:gridCol w="1270800"/>
                <a:gridCol w="3543250"/>
                <a:gridCol w="4026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Модель данных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Плюсы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Минусы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Иерархическая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Простота организации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Быстрый доступ к информации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Избыточность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Подходит не для всех предметных областей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При изменении структуры требуется изменение программного обеспечения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Сетевая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Быстрый доступ к информации бд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Простота реализации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При изменении информации требуется изменение программного обеспечения.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/>
                        <a:t>Реляционная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Информация в простой и понятной форме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Независимость данных от изменения в прикладной программе при изменении.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Нет необходимости полностью знать организацию БД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Медленный доступ к данным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Большой объем памяти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ru" sz="1200"/>
                        <a:t>Трудность в переводе в таблицу сложных отношений.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15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Диаграмма “сущность-связь”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925" y="1050650"/>
            <a:ext cx="6491501" cy="34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962925" y="2655500"/>
            <a:ext cx="100500" cy="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СУБД</a:t>
            </a:r>
            <a:endParaRPr/>
          </a:p>
        </p:txBody>
      </p:sp>
      <p:graphicFrame>
        <p:nvGraphicFramePr>
          <p:cNvPr id="94" name="Google Shape;94;p1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{04A63F63-5F24-4C84-893C-9D30CF9EEF68}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Название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Бесплатная лицензия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Опыт работы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ORM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Oracle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SQLite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PostgreSQL 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MongoDB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Диаграмма базы данных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6576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55600" y="1102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Python 3.6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Библиотеки: Django, Pillow, psycopg2, django-crispy-forms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PostgreSQL 10.12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Bootstrap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800" y="3025525"/>
            <a:ext cx="1417850" cy="1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798" y="2856613"/>
            <a:ext cx="1611075" cy="166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81301"/>
            <a:ext cx="1712424" cy="171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9676" y="3402100"/>
            <a:ext cx="2415255" cy="8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